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3" r:id="rId3"/>
    <p:sldId id="257" r:id="rId4"/>
    <p:sldId id="264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0FB"/>
    <a:srgbClr val="007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4172E-E15C-4D65-857F-AE2918356271}" v="5" dt="2025-08-28T16:14:44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Álvarez Vanegas" userId="95281560-0f87-4c14-8dc3-5c34c1ae3190" providerId="ADAL" clId="{495FE4FA-FC97-450F-8BA1-C3581E6ADF4B}"/>
    <pc:docChg chg="custSel addSld delSld modSld">
      <pc:chgData name="Alejandro Álvarez Vanegas" userId="95281560-0f87-4c14-8dc3-5c34c1ae3190" providerId="ADAL" clId="{495FE4FA-FC97-450F-8BA1-C3581E6ADF4B}" dt="2025-08-28T18:34:24.352" v="85" actId="47"/>
      <pc:docMkLst>
        <pc:docMk/>
      </pc:docMkLst>
      <pc:sldChg chg="modSp mod">
        <pc:chgData name="Alejandro Álvarez Vanegas" userId="95281560-0f87-4c14-8dc3-5c34c1ae3190" providerId="ADAL" clId="{495FE4FA-FC97-450F-8BA1-C3581E6ADF4B}" dt="2025-08-28T16:16:56.147" v="84" actId="1440"/>
        <pc:sldMkLst>
          <pc:docMk/>
          <pc:sldMk cId="2704144433" sldId="265"/>
        </pc:sldMkLst>
        <pc:picChg chg="mod">
          <ac:chgData name="Alejandro Álvarez Vanegas" userId="95281560-0f87-4c14-8dc3-5c34c1ae3190" providerId="ADAL" clId="{495FE4FA-FC97-450F-8BA1-C3581E6ADF4B}" dt="2025-08-28T16:16:56.147" v="84" actId="1440"/>
          <ac:picMkLst>
            <pc:docMk/>
            <pc:sldMk cId="2704144433" sldId="265"/>
            <ac:picMk id="2" creationId="{F4B73C4B-1866-6070-8A48-69A1311C36D8}"/>
          </ac:picMkLst>
        </pc:picChg>
        <pc:picChg chg="mod">
          <ac:chgData name="Alejandro Álvarez Vanegas" userId="95281560-0f87-4c14-8dc3-5c34c1ae3190" providerId="ADAL" clId="{495FE4FA-FC97-450F-8BA1-C3581E6ADF4B}" dt="2025-08-28T16:16:45.534" v="83" actId="1038"/>
          <ac:picMkLst>
            <pc:docMk/>
            <pc:sldMk cId="2704144433" sldId="265"/>
            <ac:picMk id="5" creationId="{736DAF6E-C07D-805C-CA0E-AA2D56B1DC9B}"/>
          </ac:picMkLst>
        </pc:picChg>
      </pc:sldChg>
      <pc:sldChg chg="addSp delSp modSp new mod">
        <pc:chgData name="Alejandro Álvarez Vanegas" userId="95281560-0f87-4c14-8dc3-5c34c1ae3190" providerId="ADAL" clId="{495FE4FA-FC97-450F-8BA1-C3581E6ADF4B}" dt="2025-08-28T16:04:29.338" v="20" actId="1440"/>
        <pc:sldMkLst>
          <pc:docMk/>
          <pc:sldMk cId="1732402654" sldId="273"/>
        </pc:sldMkLst>
        <pc:spChg chg="del">
          <ac:chgData name="Alejandro Álvarez Vanegas" userId="95281560-0f87-4c14-8dc3-5c34c1ae3190" providerId="ADAL" clId="{495FE4FA-FC97-450F-8BA1-C3581E6ADF4B}" dt="2025-08-28T16:04:12.186" v="3" actId="478"/>
          <ac:spMkLst>
            <pc:docMk/>
            <pc:sldMk cId="1732402654" sldId="273"/>
            <ac:spMk id="2" creationId="{CFE0CE5C-C51F-6D1A-EC82-5BAA58C2B2CA}"/>
          </ac:spMkLst>
        </pc:spChg>
        <pc:spChg chg="del">
          <ac:chgData name="Alejandro Álvarez Vanegas" userId="95281560-0f87-4c14-8dc3-5c34c1ae3190" providerId="ADAL" clId="{495FE4FA-FC97-450F-8BA1-C3581E6ADF4B}" dt="2025-08-28T16:04:12.186" v="3" actId="478"/>
          <ac:spMkLst>
            <pc:docMk/>
            <pc:sldMk cId="1732402654" sldId="273"/>
            <ac:spMk id="3" creationId="{995BA943-6A1F-B9F0-F370-3C20D3E53A06}"/>
          </ac:spMkLst>
        </pc:spChg>
        <pc:spChg chg="add">
          <ac:chgData name="Alejandro Álvarez Vanegas" userId="95281560-0f87-4c14-8dc3-5c34c1ae3190" providerId="ADAL" clId="{495FE4FA-FC97-450F-8BA1-C3581E6ADF4B}" dt="2025-08-28T16:04:18.880" v="4"/>
          <ac:spMkLst>
            <pc:docMk/>
            <pc:sldMk cId="1732402654" sldId="273"/>
            <ac:spMk id="4" creationId="{EBF2B885-3DD1-0D9C-6555-EF398B149A33}"/>
          </ac:spMkLst>
        </pc:spChg>
        <pc:picChg chg="add mod">
          <ac:chgData name="Alejandro Álvarez Vanegas" userId="95281560-0f87-4c14-8dc3-5c34c1ae3190" providerId="ADAL" clId="{495FE4FA-FC97-450F-8BA1-C3581E6ADF4B}" dt="2025-08-28T16:04:29.338" v="20" actId="1440"/>
          <ac:picMkLst>
            <pc:docMk/>
            <pc:sldMk cId="1732402654" sldId="273"/>
            <ac:picMk id="5" creationId="{CA169B10-3953-3C08-5907-0A459CDDE0D3}"/>
          </ac:picMkLst>
        </pc:picChg>
      </pc:sldChg>
      <pc:sldChg chg="new del">
        <pc:chgData name="Alejandro Álvarez Vanegas" userId="95281560-0f87-4c14-8dc3-5c34c1ae3190" providerId="ADAL" clId="{495FE4FA-FC97-450F-8BA1-C3581E6ADF4B}" dt="2025-08-28T16:04:07.417" v="1" actId="47"/>
        <pc:sldMkLst>
          <pc:docMk/>
          <pc:sldMk cId="3102320589" sldId="273"/>
        </pc:sldMkLst>
      </pc:sldChg>
      <pc:sldChg chg="addSp delSp modSp new del mod">
        <pc:chgData name="Alejandro Álvarez Vanegas" userId="95281560-0f87-4c14-8dc3-5c34c1ae3190" providerId="ADAL" clId="{495FE4FA-FC97-450F-8BA1-C3581E6ADF4B}" dt="2025-08-28T18:34:24.352" v="85" actId="47"/>
        <pc:sldMkLst>
          <pc:docMk/>
          <pc:sldMk cId="2613939985" sldId="274"/>
        </pc:sldMkLst>
        <pc:spChg chg="del">
          <ac:chgData name="Alejandro Álvarez Vanegas" userId="95281560-0f87-4c14-8dc3-5c34c1ae3190" providerId="ADAL" clId="{495FE4FA-FC97-450F-8BA1-C3581E6ADF4B}" dt="2025-08-28T16:11:36.985" v="22" actId="478"/>
          <ac:spMkLst>
            <pc:docMk/>
            <pc:sldMk cId="2613939985" sldId="274"/>
            <ac:spMk id="2" creationId="{6AF3E84C-90BF-7C27-8540-E6AC929AF7E0}"/>
          </ac:spMkLst>
        </pc:spChg>
        <pc:spChg chg="del">
          <ac:chgData name="Alejandro Álvarez Vanegas" userId="95281560-0f87-4c14-8dc3-5c34c1ae3190" providerId="ADAL" clId="{495FE4FA-FC97-450F-8BA1-C3581E6ADF4B}" dt="2025-08-28T16:11:36.985" v="22" actId="478"/>
          <ac:spMkLst>
            <pc:docMk/>
            <pc:sldMk cId="2613939985" sldId="274"/>
            <ac:spMk id="3" creationId="{8DEF0967-C75E-58EB-DF9E-21E658DEA0FE}"/>
          </ac:spMkLst>
        </pc:spChg>
        <pc:picChg chg="add mod">
          <ac:chgData name="Alejandro Álvarez Vanegas" userId="95281560-0f87-4c14-8dc3-5c34c1ae3190" providerId="ADAL" clId="{495FE4FA-FC97-450F-8BA1-C3581E6ADF4B}" dt="2025-08-28T16:11:49.873" v="28" actId="14100"/>
          <ac:picMkLst>
            <pc:docMk/>
            <pc:sldMk cId="2613939985" sldId="274"/>
            <ac:picMk id="4" creationId="{D2CBD4A2-0204-FB73-CD15-58D811BFB5F1}"/>
          </ac:picMkLst>
        </pc:picChg>
      </pc:sldChg>
      <pc:sldChg chg="addSp delSp new del mod">
        <pc:chgData name="Alejandro Álvarez Vanegas" userId="95281560-0f87-4c14-8dc3-5c34c1ae3190" providerId="ADAL" clId="{495FE4FA-FC97-450F-8BA1-C3581E6ADF4B}" dt="2025-08-28T18:34:24.352" v="85" actId="47"/>
        <pc:sldMkLst>
          <pc:docMk/>
          <pc:sldMk cId="2220064382" sldId="275"/>
        </pc:sldMkLst>
        <pc:spChg chg="del">
          <ac:chgData name="Alejandro Álvarez Vanegas" userId="95281560-0f87-4c14-8dc3-5c34c1ae3190" providerId="ADAL" clId="{495FE4FA-FC97-450F-8BA1-C3581E6ADF4B}" dt="2025-08-28T16:14:44.345" v="30" actId="478"/>
          <ac:spMkLst>
            <pc:docMk/>
            <pc:sldMk cId="2220064382" sldId="275"/>
            <ac:spMk id="2" creationId="{83DFD67B-8BF3-9130-8031-0C6CA367AE73}"/>
          </ac:spMkLst>
        </pc:spChg>
        <pc:spChg chg="del">
          <ac:chgData name="Alejandro Álvarez Vanegas" userId="95281560-0f87-4c14-8dc3-5c34c1ae3190" providerId="ADAL" clId="{495FE4FA-FC97-450F-8BA1-C3581E6ADF4B}" dt="2025-08-28T16:14:44.345" v="30" actId="478"/>
          <ac:spMkLst>
            <pc:docMk/>
            <pc:sldMk cId="2220064382" sldId="275"/>
            <ac:spMk id="3" creationId="{DD602AC8-A288-D189-8CCD-AC4F772B8DC9}"/>
          </ac:spMkLst>
        </pc:spChg>
        <pc:picChg chg="add">
          <ac:chgData name="Alejandro Álvarez Vanegas" userId="95281560-0f87-4c14-8dc3-5c34c1ae3190" providerId="ADAL" clId="{495FE4FA-FC97-450F-8BA1-C3581E6ADF4B}" dt="2025-08-28T16:14:44.752" v="31"/>
          <ac:picMkLst>
            <pc:docMk/>
            <pc:sldMk cId="2220064382" sldId="275"/>
            <ac:picMk id="2050" creationId="{428B0CED-34FA-143E-B0A2-6A1126E65215}"/>
          </ac:picMkLst>
        </pc:picChg>
      </pc:sldChg>
    </pc:docChg>
  </pc:docChgLst>
  <pc:docChgLst>
    <pc:chgData name="Alejandro Álvarez Vanegas" userId="95281560-0f87-4c14-8dc3-5c34c1ae3190" providerId="ADAL" clId="{51D3A0CC-9137-49CC-83E6-8D76BA8338B2}"/>
    <pc:docChg chg="modSld">
      <pc:chgData name="Alejandro Álvarez Vanegas" userId="95281560-0f87-4c14-8dc3-5c34c1ae3190" providerId="ADAL" clId="{51D3A0CC-9137-49CC-83E6-8D76BA8338B2}" dt="2025-08-28T11:28:18.288" v="0" actId="113"/>
      <pc:docMkLst>
        <pc:docMk/>
      </pc:docMkLst>
      <pc:sldChg chg="modSp mod">
        <pc:chgData name="Alejandro Álvarez Vanegas" userId="95281560-0f87-4c14-8dc3-5c34c1ae3190" providerId="ADAL" clId="{51D3A0CC-9137-49CC-83E6-8D76BA8338B2}" dt="2025-08-28T11:28:18.288" v="0" actId="113"/>
        <pc:sldMkLst>
          <pc:docMk/>
          <pc:sldMk cId="291931279" sldId="272"/>
        </pc:sldMkLst>
        <pc:spChg chg="mod">
          <ac:chgData name="Alejandro Álvarez Vanegas" userId="95281560-0f87-4c14-8dc3-5c34c1ae3190" providerId="ADAL" clId="{51D3A0CC-9137-49CC-83E6-8D76BA8338B2}" dt="2025-08-28T11:28:18.288" v="0" actId="113"/>
          <ac:spMkLst>
            <pc:docMk/>
            <pc:sldMk cId="291931279" sldId="272"/>
            <ac:spMk id="3" creationId="{E5CDBEE8-1CC0-D1A2-14A9-0194EDF531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58EFB-C043-484F-9438-844E811CEB60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E2038-C936-4DB0-8B40-8BC35F41FEC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4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923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20EDD-9760-AE6D-BF80-C52C56833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7091A5B-F105-8D30-A909-1D69CBC30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03196A2-1A9D-8995-8438-260F672DB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9A4835-DD72-EED4-CD23-5380D5858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6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A4EA-FA6E-7FE9-5F02-5AB8A36BF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315EF6E-2E6A-AE88-72E1-713281F16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BD07E1-8C42-C663-4FAD-FB556CDF7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D20258-8ABB-E378-6B40-812BD16CC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03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9C37-A97B-48AF-82F6-2EDA0F13C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9AD700E-2415-7D17-4D7D-DF3D84ECE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7841488-1449-7948-5988-D17E46581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232ABD-881F-FD15-318B-419199B93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0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D432-CF5D-0D80-B62E-DE0A5F82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D229F4-BF69-A6A2-EDB6-74F6735C7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E9BA3AD-B094-ABAD-537C-A07DB86FE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EFC861-35D5-495D-F9E3-EE33FDBC3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6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5E73A-44DD-2D26-16BA-33842547B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6A7986A-ACED-3332-D7CC-FEF090CAE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2ED9CB2-44C2-B443-4959-5E2FB990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94371C-49BC-C2FE-1573-913DF0A93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5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16E7B-EFB6-CFE4-C688-9AC112BB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495C4B-14D4-E4A9-1C99-E14F83EE4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AB8D77E-B389-094D-1E74-701B35A2B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D656F4-58A7-1836-CAE9-381A860E9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54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26589-455C-CBCE-C68D-F22048EB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58002A7-1DF6-514C-4F2E-FBADFAB9F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EF1C544-1207-4857-D2D5-341E37EB8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C81D41-16F7-40BB-0217-0584AB1FB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7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8093-1AA1-3763-BA83-C9EFB2D7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C14B25-1D9C-4AC5-D991-D4E456024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9D48069-F9CA-2622-C5E2-A25C29F0B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C1BD62-E292-7930-129A-6578FF789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300C-E46D-47C0-A5FA-7000082334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2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EAF19-BE80-6D3B-5350-30888F578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B2E289-AF86-CA18-F9A5-156BA8CAD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B96569-917E-BAE8-D7E2-B2D93FAF7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BEB555-1183-B9D7-EA4A-33AE1509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CB775E-0865-0F4B-F4BC-9538DEA3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4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0ECBD-9CFC-56AB-2B04-2FFEE216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81B1A4-5A78-0A0D-0E4C-B908BC089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918F0C-A92E-21BA-4B0C-9C7EF454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C29ECD-6799-DF59-1CAF-03EA3395E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4F4738-3E16-A284-0F86-49749A80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64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D5647F-4607-271F-6083-09054D51E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A200C3-829C-BE5D-FEF3-9450E5F04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D7AEB4-4271-34B6-1868-07D0AA8C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DA2AB2-F5FB-C323-1A2D-74534CB8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1B15AB-C3D7-F323-AD3C-AE8AD672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06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33CFA-E5E0-8F7F-4A43-0A8C7C768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BF6645-B471-BCE4-0505-D9EFB24A0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50A797-B518-4EA5-9DC7-81671ABC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212128-3892-297F-627B-7A68D0A2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4AC07-0CAC-9E7C-776A-11CD8C7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0361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FBD24-F342-0DB5-FB0F-77AB54AE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1C85CE-483A-52F8-ABE5-DB09E4D38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6074FC-652F-CC00-B7DA-90E2EAD43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608B5F-CB4C-9380-8B16-4D8BDA7A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A15AC-A875-57EA-8BFB-29062637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482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DBB11-90C3-88A6-BB3B-57B3FA0B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EA488D-063D-6C83-098C-A04B955AF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DE8CD0-A63C-3F94-4E07-9BE2480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397FC3-277D-A9F3-6AFD-18F542A3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846C9-0427-336D-D124-C96DC8B6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4099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6B968-0121-F6A1-E5D7-84118DDB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504FF2-5F73-7006-B39D-DE6151AD6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2EEE65-9059-C44B-917F-6A0FB3F02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F25DF6-3039-77D5-B14E-FE995B1A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BFC204-EDEF-A1AA-47EB-13F762C1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E0D6E3-B697-4DBC-D678-B1517060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5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91A3F-119B-F490-E3C6-8649525D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3336DC-9DE3-6BAB-7BC6-8D54092FA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2C681E-A82E-3207-7EA5-AF0522815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A4C467-750C-E87C-8521-8379F98D8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6ADD94-80D0-2C78-0BBB-AF87FFB48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FD79B84-40E0-4615-5914-14B15A9C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E6E85C3-993B-8CB0-F211-1E518471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1F1BEFA-3248-1AD7-3E6B-8C679AD2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529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F90F8-6423-C328-16D7-69CE64FE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D4C477-A4B0-8D69-9AA9-DB1E789B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E9A3FE-E4FB-B822-9CB1-62E19FAA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9C35C7-9CDE-DF9C-B873-24D0AA2B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3016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44A386-EF19-4A14-E0D5-765C66C1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6D6D3D-F587-16D6-95BA-FD2B763E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CF714B-2B42-C2C4-09B7-1615D088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2396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C4BFB-89CF-809D-37CD-5674E962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4511C5-6DC1-1F6D-CEC7-66B9B459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1EACE9-136E-C0D5-4D2F-73F3E0012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D37675-C059-207C-4373-1E01EB47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E0A07F-7AB3-4752-7716-ED16066E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5424C4-8AC5-C99E-D7D2-DA93BC23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35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93DA3-9DCD-3BDB-2F14-50F01098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1DAB59-A965-7ACC-39B0-68D5EA11E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EEC168-FC4A-C8E1-46FF-2E17B051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685FC-BE0A-45A4-61EE-AE8CF222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075918-C034-3C0A-71F2-9B800548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03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A125D-8EBA-CA16-D85E-1B409AC5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092FB1-6B8B-2288-8707-31AF46516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6C8600-1438-A7F6-D182-EF0C35DB2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D20CFD-EC98-1126-967F-3EC6B773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2FAB78-E156-75D3-D81F-ADB1A42E2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E32FA7-8001-2089-23A2-05AD3596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92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E3AF3-18FD-8EEA-3E7E-7121028A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4DADAD-7B71-5CBA-CCB7-AB545EC48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66C2BC-B31E-F2A1-7BE8-4A53CEA2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FAD630-1695-291D-FA0C-854321ED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DDF288-FA9C-C74B-CD65-8981563C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7009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8EC203-B04F-7017-248A-8F78C8BD7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A20FF7-12EE-F9FA-D06D-9C41D732F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5BBF8-F52B-6F5C-A1A8-2A5FDDC3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712392-A834-3ED0-AC5C-FBBBAB84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559F81-FD26-B747-D121-549DB552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857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8AEAE-06F9-719D-5952-11A6C7AF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FDFCF8-076D-129F-9BAA-9767E4D62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7B12A0-54CE-4CAD-BD9B-2115AF98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F518ED-43A9-98A6-3C95-8C11B973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D0847B-56DC-1763-BCBF-E3B88004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E8840-0A53-8D6C-4475-7D26FA06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52A083-55B5-3E7C-6C29-0EC315814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AEB700-A04E-F1DE-3A1B-11BDBFAAF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CAACB1-99B8-8523-6FEE-1D928BAA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502266-2CBF-644F-9C89-817ED728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CE52B3-E6C0-8D0B-336B-7457A202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01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EFF5C-26BF-A0AF-9A56-14BF7BE1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2B8EC-32E9-1D11-AD70-03E081131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290902-96B9-C563-962E-6E4BBA459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A2BCCC-CD42-CE25-65D9-78D9C75B6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1730C5-5F50-4B15-30BF-7FEC5B146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C3949F0-E77E-779B-760E-6AF72285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1A4D9E5-015E-4A8B-E419-51EF40B0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9C06EE-5EB3-6962-781F-8C5ED788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61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AB181A-5EDF-3181-A849-3A8F0971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C75FFB-37D8-E66D-4B90-63CD661D9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E660AF-7701-7380-BF8C-83A56BF4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409BC1-91FA-F08F-83A3-19BBCE53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4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9DA167-7A83-0AE4-A5FD-63691F5DC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06B73D8-5D8D-4AD4-5C00-026E0327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57416D-6762-039B-843A-64743E89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31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338F3-C77B-BFD0-814F-6F8EDEB9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783E4B-28B1-CD66-93EE-C48EB185C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6A4E6A-C6F0-204D-066E-82327EE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F478E4-DABC-0709-4B93-195F3492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07EDE4-D6A8-0A26-6300-A40BDD9B5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EA2D98-B62E-424B-FC94-723857D7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07BA6-7464-3BB3-6F2C-B473E940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DEE251E-5383-B7E8-811D-499E7249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727192-BF2C-E453-D562-9A6F35248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FC85A8-0AEA-893F-1527-882C53D4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93B61A-4880-C4F8-5E9F-AF34A9F8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220CB-58E7-AFE0-9204-77732E8A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2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A4DC7C-618B-6052-4B62-6E5F445E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8C3E0D-6CEB-2623-061A-F3BB2605E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A2C108-2447-847F-0FAC-944B4B400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5A453-AA34-4BAB-975A-F1B54E4DE13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C2AB5C-AB26-A61E-10A7-117FDF135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64D1FD-83E2-A5C8-EAB5-D54213757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B6E8DC-3564-4298-A6D3-E8C75B5231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8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47BBFA-4B51-76C9-F683-39767A49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B8D972-2B4D-9DED-9C50-B05F5C6B0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B2FC7-0460-B387-C028-AB9810D76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09334B-59D5-42A0-BED5-FD3DFA556F17}" type="datetimeFigureOut">
              <a:rPr lang="es-CO" smtClean="0"/>
              <a:t>28/08/2025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91F29-4FFE-555A-95A6-1761FFB4C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2CF63E-9F09-1B0B-3646-B56C4D4CC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D33EE-FA78-4FDC-B1D7-C5A95989D6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186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rwe/10.1007/978-981-97-8101-0_76-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169B10-3953-3C08-5907-0A459CDD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49" y="298629"/>
            <a:ext cx="5003702" cy="626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40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16E2F-8F99-0A75-F8F1-DB5B1B550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23965C-E2DE-208C-7128-13A471B9C7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1240467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CB14DB-D09F-3D73-AD1A-22025112A8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0"/>
          <a:stretch/>
        </p:blipFill>
        <p:spPr>
          <a:xfrm>
            <a:off x="-1265896" y="3226171"/>
            <a:ext cx="750104" cy="405659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67E0F44-E00B-6582-0E9F-1FB7243FCCD0}"/>
              </a:ext>
            </a:extLst>
          </p:cNvPr>
          <p:cNvSpPr txBox="1"/>
          <p:nvPr/>
        </p:nvSpPr>
        <p:spPr>
          <a:xfrm>
            <a:off x="6412006" y="1863151"/>
            <a:ext cx="55666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“Sustainability-oriented operations and campus management (e.g., buildings, campus, materials, food and drink, mobility), which provide real-world opportunities for collaborative sustainability learning”.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E6EA0F0-FDD0-BE77-7B44-33D39ECC9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5859" y="3692172"/>
            <a:ext cx="747220" cy="385513"/>
          </a:xfrm>
          <a:prstGeom prst="round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1A8745-C574-F4E6-B472-1F9EDB867B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48" b="10799"/>
          <a:stretch>
            <a:fillRect/>
          </a:stretch>
        </p:blipFill>
        <p:spPr>
          <a:xfrm>
            <a:off x="-1215859" y="2726378"/>
            <a:ext cx="688681" cy="344597"/>
          </a:xfrm>
          <a:prstGeom prst="round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BFC7BD5-E566-20CE-CAF9-DF3351B5A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5525" y="4540807"/>
            <a:ext cx="666886" cy="334264"/>
          </a:xfrm>
          <a:prstGeom prst="round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862F1B-570E-5BA8-6A94-497B6CBC1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73" y="3948698"/>
            <a:ext cx="2406963" cy="1245179"/>
          </a:xfrm>
          <a:prstGeom prst="round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325792-0D9D-D015-4954-EA67F6F3E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96111" y="1101662"/>
            <a:ext cx="705275" cy="4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53DE3-44A9-4689-FD82-8D5F7729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B6CC4-A3AD-D427-E18F-0E527BB378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1240467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204351-E40E-1D94-6950-0A33460C4A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0"/>
          <a:stretch/>
        </p:blipFill>
        <p:spPr>
          <a:xfrm>
            <a:off x="-1265896" y="3226171"/>
            <a:ext cx="750104" cy="405659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BBE913-189C-B5BE-2B3E-7A14C849F710}"/>
              </a:ext>
            </a:extLst>
          </p:cNvPr>
          <p:cNvSpPr txBox="1"/>
          <p:nvPr/>
        </p:nvSpPr>
        <p:spPr>
          <a:xfrm>
            <a:off x="6412006" y="2339045"/>
            <a:ext cx="55666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“Clear, consistent and active communication on (un-) sustainability both within the organization and toward the outside”.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09E3E05-EE5C-8830-6AEF-C371A09F0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5859" y="3692172"/>
            <a:ext cx="747220" cy="385513"/>
          </a:xfrm>
          <a:prstGeom prst="round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A0BA51-67EC-16C7-7615-7EA51244D1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48" b="10799"/>
          <a:stretch>
            <a:fillRect/>
          </a:stretch>
        </p:blipFill>
        <p:spPr>
          <a:xfrm>
            <a:off x="-1215859" y="2726378"/>
            <a:ext cx="688681" cy="344597"/>
          </a:xfrm>
          <a:prstGeom prst="round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6D7E162-3D4C-66CB-80E8-E0BE1B21D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5525" y="4540807"/>
            <a:ext cx="666886" cy="334264"/>
          </a:xfrm>
          <a:prstGeom prst="round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715BD3-ACAD-551A-4001-3FA5C036C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59249" y="4959474"/>
            <a:ext cx="697211" cy="360685"/>
          </a:xfrm>
          <a:prstGeom prst="round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EEDCDF-8FD3-9526-3935-32600E6484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551" y="1656687"/>
            <a:ext cx="2473345" cy="1412706"/>
          </a:xfrm>
          <a:prstGeom prst="round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3771F67-6E87-C60D-3411-B6A09E918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9130" y="-1367564"/>
            <a:ext cx="2858295" cy="9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5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139512-F455-43BD-F972-6EBB509A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8503D4-E2B2-EEAD-DFFA-5F517826D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1240467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45049D-FF89-067F-C72B-AED54ED2EB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0"/>
          <a:stretch/>
        </p:blipFill>
        <p:spPr>
          <a:xfrm>
            <a:off x="-1265896" y="3226171"/>
            <a:ext cx="750104" cy="405659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CDBEE8-1CC0-D1A2-14A9-0194EDF531E9}"/>
              </a:ext>
            </a:extLst>
          </p:cNvPr>
          <p:cNvSpPr txBox="1"/>
          <p:nvPr/>
        </p:nvSpPr>
        <p:spPr>
          <a:xfrm>
            <a:off x="6320566" y="1237595"/>
            <a:ext cx="55666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“Importantly, the areas of action are viewed as intertwined and interdependent. Connecting all areas of action, </a:t>
            </a:r>
            <a:r>
              <a:rPr lang="en-US" sz="2800" b="1" dirty="0">
                <a:solidFill>
                  <a:prstClr val="white"/>
                </a:solidFill>
              </a:rPr>
              <a:t>the organizational culture describes the shared beliefs, values and meanings that underlie the system of rules-in-use </a:t>
            </a:r>
            <a:r>
              <a:rPr lang="en-US" sz="2800" dirty="0">
                <a:solidFill>
                  <a:prstClr val="white"/>
                </a:solidFill>
              </a:rPr>
              <a:t>within any given organization and is therefore viewed as of critical importance for WIAs.”.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4B00671-E52D-D795-4E36-6758BDD4D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5859" y="3692172"/>
            <a:ext cx="747220" cy="385513"/>
          </a:xfrm>
          <a:prstGeom prst="round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C401AF-7A5E-D646-A2B0-5A78E08E83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48" b="10799"/>
          <a:stretch>
            <a:fillRect/>
          </a:stretch>
        </p:blipFill>
        <p:spPr>
          <a:xfrm>
            <a:off x="-1215859" y="2726378"/>
            <a:ext cx="688681" cy="344597"/>
          </a:xfrm>
          <a:prstGeom prst="round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D14CE63-2AF1-58DE-2EA0-096F820BB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5525" y="4540807"/>
            <a:ext cx="666886" cy="334264"/>
          </a:xfrm>
          <a:prstGeom prst="round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D3406F-E8AA-6476-BBEF-B90FD1BB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59249" y="4959474"/>
            <a:ext cx="697211" cy="360685"/>
          </a:xfrm>
          <a:prstGeom prst="round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BCB2B4-B514-C56D-01FB-EF9291F8EB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49064" y="2034964"/>
            <a:ext cx="716440" cy="409211"/>
          </a:xfrm>
          <a:prstGeom prst="round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A57935-7958-F267-8881-DCF6E002C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038" y="1465886"/>
            <a:ext cx="3064479" cy="10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1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E3EB9CC-40E8-3DA4-B443-58E96629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27"/>
          <a:stretch/>
        </p:blipFill>
        <p:spPr>
          <a:xfrm>
            <a:off x="0" y="0"/>
            <a:ext cx="12203477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856E5054-BD9D-4DE1-4106-3E707CA97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37" y="3916752"/>
            <a:ext cx="11812726" cy="1877455"/>
          </a:xfrm>
          <a:solidFill>
            <a:schemeClr val="tx1">
              <a:lumMod val="85000"/>
              <a:lumOff val="15000"/>
              <a:alpha val="53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GB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ABORDAJE INSTITUCIONAL PARA LA EDS</a:t>
            </a:r>
            <a:b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Diplomado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ACT4SDGs: </a:t>
            </a:r>
            <a:r>
              <a:rPr lang="es-CO" sz="4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Transformación curricular para la sostenibilidad</a:t>
            </a:r>
            <a:endParaRPr lang="en-GB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62B71CDC-AF31-60C5-07F1-BC84DD197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637" y="5864339"/>
            <a:ext cx="11812726" cy="921287"/>
          </a:xfrm>
          <a:solidFill>
            <a:schemeClr val="tx1">
              <a:lumMod val="85000"/>
              <a:lumOff val="15000"/>
              <a:alpha val="53000"/>
            </a:schemeClr>
          </a:solidFill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Alejandro Álvarez-Vanegas </a:t>
            </a:r>
            <a:endParaRPr lang="en-GB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Universidad EAFIT</a:t>
            </a:r>
          </a:p>
          <a:p>
            <a:pPr>
              <a:spcBef>
                <a:spcPts val="0"/>
              </a:spcBef>
            </a:pPr>
            <a:r>
              <a:rPr lang="en-GB" sz="18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2025</a:t>
            </a:r>
          </a:p>
        </p:txBody>
      </p:sp>
      <p:pic>
        <p:nvPicPr>
          <p:cNvPr id="16" name="Imagen 15" descr="Logotipo&#10;&#10;El contenido generado por IA puede ser incorrecto.">
            <a:extLst>
              <a:ext uri="{FF2B5EF4-FFF2-40B4-BE49-F238E27FC236}">
                <a16:creationId xmlns:a16="http://schemas.microsoft.com/office/drawing/2014/main" id="{B6574F22-A9B5-DC62-845A-01935621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05" r="10439"/>
          <a:stretch>
            <a:fillRect/>
          </a:stretch>
        </p:blipFill>
        <p:spPr>
          <a:xfrm>
            <a:off x="9368837" y="0"/>
            <a:ext cx="2834640" cy="1475858"/>
          </a:xfrm>
          <a:prstGeom prst="rect">
            <a:avLst/>
          </a:prstGeom>
        </p:spPr>
      </p:pic>
      <p:pic>
        <p:nvPicPr>
          <p:cNvPr id="18" name="Imagen 17" descr="Logotipo&#10;&#10;El contenido generado por IA puede ser incorrecto.">
            <a:extLst>
              <a:ext uri="{FF2B5EF4-FFF2-40B4-BE49-F238E27FC236}">
                <a16:creationId xmlns:a16="http://schemas.microsoft.com/office/drawing/2014/main" id="{0485B9C2-86C7-5539-18A3-96601E85E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6560" cy="1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2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dbook of Ecological Civilization: Concept, Philosophy, and Pedagogy |  SpringerLink">
            <a:extLst>
              <a:ext uri="{FF2B5EF4-FFF2-40B4-BE49-F238E27FC236}">
                <a16:creationId xmlns:a16="http://schemas.microsoft.com/office/drawing/2014/main" id="{F7A5772E-524B-93B5-6836-F02D34950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93" y="154428"/>
            <a:ext cx="4371557" cy="63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19F69DE-BCC0-4F23-4C93-18EAABCCDA88}"/>
              </a:ext>
            </a:extLst>
          </p:cNvPr>
          <p:cNvSpPr txBox="1"/>
          <p:nvPr/>
        </p:nvSpPr>
        <p:spPr>
          <a:xfrm>
            <a:off x="6631804" y="395090"/>
            <a:ext cx="46244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noProof="0" dirty="0">
                <a:hlinkClick r:id="rId3"/>
              </a:rPr>
              <a:t>Reimagining Higher Education for an Ecological Civilization | SpringerLink</a:t>
            </a:r>
            <a:endParaRPr lang="en-GB" sz="3200" noProof="0" dirty="0"/>
          </a:p>
        </p:txBody>
      </p:sp>
      <p:pic>
        <p:nvPicPr>
          <p:cNvPr id="1026" name="Picture 2" descr="Imagen del código QR">
            <a:extLst>
              <a:ext uri="{FF2B5EF4-FFF2-40B4-BE49-F238E27FC236}">
                <a16:creationId xmlns:a16="http://schemas.microsoft.com/office/drawing/2014/main" id="{7218D16B-B016-992A-76FE-57B478F9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03" y="2870135"/>
            <a:ext cx="2897003" cy="28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368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0A7307A-89DF-9E1E-3F27-AA458E1B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60"/>
          <a:stretch/>
        </p:blipFill>
        <p:spPr>
          <a:xfrm>
            <a:off x="-1792844" y="3182790"/>
            <a:ext cx="750104" cy="405659"/>
          </a:xfrm>
          <a:prstGeom prst="round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A857B5-8D1E-9AC4-000F-B4F3BB29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740" y="3182790"/>
            <a:ext cx="834954" cy="430777"/>
          </a:xfrm>
          <a:prstGeom prst="round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969D20-5475-CC8B-0F02-07EA32B8A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8033" y="7648078"/>
            <a:ext cx="756707" cy="388495"/>
          </a:xfrm>
          <a:prstGeom prst="round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8C37A1-0028-FF10-1117-BC92F79BF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433" y="322594"/>
            <a:ext cx="5531134" cy="6001058"/>
          </a:xfrm>
          <a:prstGeom prst="roundRect">
            <a:avLst>
              <a:gd name="adj" fmla="val 21192"/>
            </a:avLst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1C4F77-2F22-DD45-0ECB-DEC2573209BB}"/>
              </a:ext>
            </a:extLst>
          </p:cNvPr>
          <p:cNvSpPr txBox="1"/>
          <p:nvPr/>
        </p:nvSpPr>
        <p:spPr>
          <a:xfrm>
            <a:off x="5027413" y="6401892"/>
            <a:ext cx="2137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DEF0F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(Holst et al., 2024)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E3D552-9024-C082-F644-799DAFF73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504" y="2519485"/>
            <a:ext cx="1414992" cy="141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3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38507-40ED-9F0B-4F5F-6101C9BB1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5F05FD3-1B7A-20F9-15DE-4A89AF0E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740" y="3182790"/>
            <a:ext cx="834954" cy="430777"/>
          </a:xfrm>
          <a:prstGeom prst="round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B17310C-1673-EB6A-4D0A-DF462BDB3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8033" y="7648078"/>
            <a:ext cx="756707" cy="388495"/>
          </a:xfrm>
          <a:prstGeom prst="round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6DAF6E-C07D-805C-CA0E-AA2D56B1D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</a:blip>
          <a:stretch>
            <a:fillRect/>
          </a:stretch>
        </p:blipFill>
        <p:spPr>
          <a:xfrm>
            <a:off x="4021828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4B73C4B-1866-6070-8A48-69A1311C3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638" y="1736999"/>
            <a:ext cx="3384002" cy="338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89CB3A-751D-FAFA-C96C-59899805FD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460"/>
          <a:stretch/>
        </p:blipFill>
        <p:spPr>
          <a:xfrm>
            <a:off x="-2099712" y="3183576"/>
            <a:ext cx="907625" cy="4908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4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1AF2B6-D1FF-2291-CEE1-D27DC5DD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9DDE268-AB88-F545-F394-7ED46D7A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740" y="3182790"/>
            <a:ext cx="834954" cy="430777"/>
          </a:xfrm>
          <a:prstGeom prst="round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E6D6AE8-DF7A-0246-7C17-9AEBAC27A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8033" y="7648078"/>
            <a:ext cx="756707" cy="388495"/>
          </a:xfrm>
          <a:prstGeom prst="round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D2A76F-204A-CF68-2988-6362945661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</a:blip>
          <a:stretch>
            <a:fillRect/>
          </a:stretch>
        </p:blipFill>
        <p:spPr>
          <a:xfrm>
            <a:off x="1586743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A584934-9BC3-6D47-C059-C436C7DD1B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60"/>
          <a:stretch/>
        </p:blipFill>
        <p:spPr>
          <a:xfrm>
            <a:off x="316465" y="2792432"/>
            <a:ext cx="2354150" cy="1273136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E6C571-AFBD-9859-C088-4C1A06A974AE}"/>
              </a:ext>
            </a:extLst>
          </p:cNvPr>
          <p:cNvSpPr txBox="1"/>
          <p:nvPr/>
        </p:nvSpPr>
        <p:spPr>
          <a:xfrm>
            <a:off x="6449636" y="1843906"/>
            <a:ext cx="52841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“Active capacity building for educators and nonteaching staff by fostering sustainability and ESD competencies, building support structures and prioritizing sustainability within human resource management”.</a:t>
            </a:r>
          </a:p>
        </p:txBody>
      </p:sp>
    </p:spTree>
    <p:extLst>
      <p:ext uri="{BB962C8B-B14F-4D97-AF65-F5344CB8AC3E}">
        <p14:creationId xmlns:p14="http://schemas.microsoft.com/office/powerpoint/2010/main" val="1390308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A65CD-C697-D9D7-41A5-4167E707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9762F6-0556-CB54-8AEC-9AA1AECA54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707067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AD99EF2-9D1D-DB28-5BDA-ADA44473A0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0"/>
          <a:stretch/>
        </p:blipFill>
        <p:spPr>
          <a:xfrm>
            <a:off x="-1265896" y="3226171"/>
            <a:ext cx="750104" cy="405659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73A541-34C6-B924-08FE-76CACA3C9837}"/>
              </a:ext>
            </a:extLst>
          </p:cNvPr>
          <p:cNvSpPr txBox="1"/>
          <p:nvPr/>
        </p:nvSpPr>
        <p:spPr>
          <a:xfrm>
            <a:off x="6412006" y="1863151"/>
            <a:ext cx="52841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“Cross-disciplinary integration of ESD as an </a:t>
            </a:r>
            <a:r>
              <a:rPr lang="en-US" sz="2800" dirty="0" err="1">
                <a:solidFill>
                  <a:prstClr val="white"/>
                </a:solidFill>
              </a:rPr>
              <a:t>actionoriented</a:t>
            </a:r>
            <a:r>
              <a:rPr lang="en-US" sz="2800" dirty="0">
                <a:solidFill>
                  <a:prstClr val="white"/>
                </a:solidFill>
              </a:rPr>
              <a:t>, situated, holistic and emancipatory approach to curriculum and learning, in which social–emotional and cognitive learning are equally considered”.</a:t>
            </a:r>
            <a:endParaRPr lang="en-GB" sz="2800" dirty="0">
              <a:solidFill>
                <a:prstClr val="white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4473F03-EEB3-9C0D-E437-2F74E72DD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92" y="2798018"/>
            <a:ext cx="2131904" cy="1099913"/>
          </a:xfrm>
          <a:prstGeom prst="round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2CFB79-7AD2-81F6-1EEC-893240A96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144" y="-798226"/>
            <a:ext cx="743093" cy="37494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0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48600-47FB-9A81-F968-1073F16AE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B6B83D3-30F4-B83A-5A22-03C895D5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707067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C988DA-3E7A-AC36-A565-35AE5CEF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0"/>
          <a:stretch/>
        </p:blipFill>
        <p:spPr>
          <a:xfrm>
            <a:off x="-1265896" y="3226171"/>
            <a:ext cx="750104" cy="405659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BC71E2-4D27-169C-F49B-DED61EFFB911}"/>
              </a:ext>
            </a:extLst>
          </p:cNvPr>
          <p:cNvSpPr txBox="1"/>
          <p:nvPr/>
        </p:nvSpPr>
        <p:spPr>
          <a:xfrm>
            <a:off x="6377281" y="1228397"/>
            <a:ext cx="528419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“Participative and proactive governance and leadership, which empowers and supports a process of continuous institutional development in line with the principles of sustainable development (SD), involving the relevant stakeholders from all parts of the organizational community”.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17166A6-A41F-939E-908E-8E2579E21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5859" y="3692172"/>
            <a:ext cx="747220" cy="385513"/>
          </a:xfrm>
          <a:prstGeom prst="round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88C405-D27C-3046-0B2E-09BBA01BD9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48" b="10799"/>
          <a:stretch>
            <a:fillRect/>
          </a:stretch>
        </p:blipFill>
        <p:spPr>
          <a:xfrm>
            <a:off x="3259835" y="1640500"/>
            <a:ext cx="2377513" cy="1189641"/>
          </a:xfrm>
          <a:prstGeom prst="round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58C8BB-E4B3-F364-FEB0-B274CC630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1456" y="7198791"/>
            <a:ext cx="1011783" cy="5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3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31B9D2-E828-9FF0-C1A8-72FA37371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74C8CF-A607-3B85-96D5-1496CD3E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707067" y="1174658"/>
            <a:ext cx="4155623" cy="4508684"/>
          </a:xfrm>
          <a:prstGeom prst="roundRect">
            <a:avLst>
              <a:gd name="adj" fmla="val 21192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93045E-D8F9-F935-114B-F8FD820EF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0"/>
          <a:stretch/>
        </p:blipFill>
        <p:spPr>
          <a:xfrm>
            <a:off x="-1265896" y="3226171"/>
            <a:ext cx="750104" cy="405659"/>
          </a:xfrm>
          <a:prstGeom prst="round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584ACF-DA32-F96B-E6A0-6154F9197E6E}"/>
              </a:ext>
            </a:extLst>
          </p:cNvPr>
          <p:cNvSpPr txBox="1"/>
          <p:nvPr/>
        </p:nvSpPr>
        <p:spPr>
          <a:xfrm>
            <a:off x="6412006" y="1863151"/>
            <a:ext cx="52841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/>
                </a:solidFill>
              </a:rPr>
              <a:t>“Close and reciprocally engaged embeddedness in local communities and inter-organizational networks as collaborative real-world learning grounds”.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91AAE56-C7F9-53DC-A2E6-D1D880C85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5859" y="3692172"/>
            <a:ext cx="747220" cy="385513"/>
          </a:xfrm>
          <a:prstGeom prst="round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501E5D-B2A6-4E1D-58BA-9465682898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48" b="10799"/>
          <a:stretch>
            <a:fillRect/>
          </a:stretch>
        </p:blipFill>
        <p:spPr>
          <a:xfrm>
            <a:off x="-1215859" y="2726378"/>
            <a:ext cx="688681" cy="344597"/>
          </a:xfrm>
          <a:prstGeom prst="round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88196CD-AFF4-A08E-EEE5-8319F860D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406" y="3901960"/>
            <a:ext cx="2302274" cy="1153972"/>
          </a:xfrm>
          <a:prstGeom prst="round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F46365-4ED0-C0DA-676C-41D115961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96028" y="4294691"/>
            <a:ext cx="712339" cy="3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6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267</Words>
  <Application>Microsoft Office PowerPoint</Application>
  <PresentationFormat>Panorámica</PresentationFormat>
  <Paragraphs>22</Paragraphs>
  <Slides>12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Tema de Office</vt:lpstr>
      <vt:lpstr>1_Tema de Office</vt:lpstr>
      <vt:lpstr>Presentación de PowerPoint</vt:lpstr>
      <vt:lpstr>ABORDAJE INSTITUCIONAL PARA LA EDS Diplomado ACT4SDGs: Transformación curricular para la sostenibilidad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Alejandro Álvarez Vanegas</dc:creator>
  <cp:lastModifiedBy>Alejandro Álvarez Vanegas</cp:lastModifiedBy>
  <cp:revision>1</cp:revision>
  <dcterms:created xsi:type="dcterms:W3CDTF">2025-08-28T10:25:18Z</dcterms:created>
  <dcterms:modified xsi:type="dcterms:W3CDTF">2025-08-28T18:34:27Z</dcterms:modified>
</cp:coreProperties>
</file>